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6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7F36B2-58C2-406A-B558-B8D11BB1D005}" type="doc">
      <dgm:prSet loTypeId="urn:microsoft.com/office/officeart/2005/8/layout/venn3" loCatId="relationship" qsTypeId="urn:microsoft.com/office/officeart/2005/8/quickstyle/3d5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B46427A0-4B41-4870-87DB-F01B3A67DD0A}">
      <dgm:prSet phldrT="[Texto]"/>
      <dgm:spPr>
        <a:solidFill>
          <a:srgbClr val="FF0000">
            <a:alpha val="50000"/>
          </a:srgbClr>
        </a:solidFill>
      </dgm:spPr>
      <dgm:t>
        <a:bodyPr/>
        <a:lstStyle/>
        <a:p>
          <a:r>
            <a:rPr lang="es-ES" dirty="0" smtClean="0"/>
            <a:t>12</a:t>
          </a:r>
          <a:endParaRPr lang="es-ES" dirty="0" smtClean="0"/>
        </a:p>
      </dgm:t>
    </dgm:pt>
    <dgm:pt modelId="{ED47AC8C-12F6-43EE-9F61-B6C5B029B824}" type="parTrans" cxnId="{A7C3F92B-0ABF-4A41-AF7A-0E34909D3BFF}">
      <dgm:prSet/>
      <dgm:spPr/>
      <dgm:t>
        <a:bodyPr/>
        <a:lstStyle/>
        <a:p>
          <a:endParaRPr lang="es-ES"/>
        </a:p>
      </dgm:t>
    </dgm:pt>
    <dgm:pt modelId="{1BC0D457-CBC3-4381-9E7C-81B2BB2B8587}" type="sibTrans" cxnId="{A7C3F92B-0ABF-4A41-AF7A-0E34909D3BFF}">
      <dgm:prSet/>
      <dgm:spPr/>
      <dgm:t>
        <a:bodyPr/>
        <a:lstStyle/>
        <a:p>
          <a:endParaRPr lang="es-ES"/>
        </a:p>
      </dgm:t>
    </dgm:pt>
    <dgm:pt modelId="{C1183990-2B8B-4153-9A26-E4C91EEC97F8}">
      <dgm:prSet phldrT="[Texto]"/>
      <dgm:spPr>
        <a:solidFill>
          <a:srgbClr val="0070C0">
            <a:alpha val="50000"/>
          </a:srgbClr>
        </a:solidFill>
      </dgm:spPr>
      <dgm:t>
        <a:bodyPr/>
        <a:lstStyle/>
        <a:p>
          <a:r>
            <a:rPr lang="es-ES" dirty="0" smtClean="0"/>
            <a:t>40</a:t>
          </a:r>
          <a:endParaRPr lang="es-ES" dirty="0"/>
        </a:p>
      </dgm:t>
    </dgm:pt>
    <dgm:pt modelId="{3016D233-2310-439C-9BA7-9FCA51D8EB2D}" type="parTrans" cxnId="{8482373A-D437-4482-8772-E82CED89EF97}">
      <dgm:prSet/>
      <dgm:spPr/>
      <dgm:t>
        <a:bodyPr/>
        <a:lstStyle/>
        <a:p>
          <a:endParaRPr lang="es-ES"/>
        </a:p>
      </dgm:t>
    </dgm:pt>
    <dgm:pt modelId="{947BAB67-71CD-48BD-8536-3D29A4A885F2}" type="sibTrans" cxnId="{8482373A-D437-4482-8772-E82CED89EF97}">
      <dgm:prSet/>
      <dgm:spPr/>
      <dgm:t>
        <a:bodyPr/>
        <a:lstStyle/>
        <a:p>
          <a:endParaRPr lang="es-ES"/>
        </a:p>
      </dgm:t>
    </dgm:pt>
    <dgm:pt modelId="{CA7B47BD-318A-45D5-9CCC-B610C3873959}">
      <dgm:prSet phldrT="[Texto]"/>
      <dgm:spPr>
        <a:solidFill>
          <a:srgbClr val="FFFF00">
            <a:alpha val="50000"/>
          </a:srgbClr>
        </a:solidFill>
      </dgm:spPr>
      <dgm:t>
        <a:bodyPr/>
        <a:lstStyle/>
        <a:p>
          <a:r>
            <a:rPr lang="es-ES" dirty="0" smtClean="0"/>
            <a:t>3</a:t>
          </a:r>
          <a:endParaRPr lang="es-ES" dirty="0"/>
        </a:p>
      </dgm:t>
    </dgm:pt>
    <dgm:pt modelId="{5EEB0A69-F746-45AA-939C-AF09BEE78F75}" type="parTrans" cxnId="{C9AD2CCE-BEA2-495F-881B-23E618EF8485}">
      <dgm:prSet/>
      <dgm:spPr/>
      <dgm:t>
        <a:bodyPr/>
        <a:lstStyle/>
        <a:p>
          <a:endParaRPr lang="es-ES"/>
        </a:p>
      </dgm:t>
    </dgm:pt>
    <dgm:pt modelId="{212CD85F-3E48-4AF5-9BE4-1346D6801EA5}" type="sibTrans" cxnId="{C9AD2CCE-BEA2-495F-881B-23E618EF8485}">
      <dgm:prSet/>
      <dgm:spPr/>
      <dgm:t>
        <a:bodyPr/>
        <a:lstStyle/>
        <a:p>
          <a:endParaRPr lang="es-ES"/>
        </a:p>
      </dgm:t>
    </dgm:pt>
    <dgm:pt modelId="{EA021C25-0AB3-4C6F-B894-0A7906BB0ACC}">
      <dgm:prSet phldrT="[Texto]"/>
      <dgm:spPr>
        <a:solidFill>
          <a:schemeClr val="bg2">
            <a:lumMod val="50000"/>
            <a:alpha val="50000"/>
          </a:schemeClr>
        </a:solidFill>
      </dgm:spPr>
      <dgm:t>
        <a:bodyPr/>
        <a:lstStyle/>
        <a:p>
          <a:r>
            <a:rPr lang="es-ES" dirty="0" smtClean="0"/>
            <a:t>2</a:t>
          </a:r>
          <a:endParaRPr lang="es-ES" dirty="0"/>
        </a:p>
      </dgm:t>
    </dgm:pt>
    <dgm:pt modelId="{CEC1B622-0F15-4AE5-8FA3-11561A87B0D9}" type="parTrans" cxnId="{F8DEA96F-421A-4982-AFA3-537C07A69965}">
      <dgm:prSet/>
      <dgm:spPr/>
      <dgm:t>
        <a:bodyPr/>
        <a:lstStyle/>
        <a:p>
          <a:endParaRPr lang="es-ES"/>
        </a:p>
      </dgm:t>
    </dgm:pt>
    <dgm:pt modelId="{B977FFBD-5A23-4371-B945-787E50F4CD4F}" type="sibTrans" cxnId="{F8DEA96F-421A-4982-AFA3-537C07A69965}">
      <dgm:prSet/>
      <dgm:spPr/>
      <dgm:t>
        <a:bodyPr/>
        <a:lstStyle/>
        <a:p>
          <a:endParaRPr lang="es-ES"/>
        </a:p>
      </dgm:t>
    </dgm:pt>
    <dgm:pt modelId="{B180DB91-3273-424F-92A1-C0908F6D4ECD}" type="pres">
      <dgm:prSet presAssocID="{C77F36B2-58C2-406A-B558-B8D11BB1D00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843EF7A-1F60-4693-9D88-6BADE3E0992D}" type="pres">
      <dgm:prSet presAssocID="{B46427A0-4B41-4870-87DB-F01B3A67DD0A}" presName="Name5" presStyleLbl="vennNode1" presStyleIdx="0" presStyleCnt="4" custLinFactNeighborX="-489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CE4D684-A6F7-4350-B999-1B3E13F0DD88}" type="pres">
      <dgm:prSet presAssocID="{1BC0D457-CBC3-4381-9E7C-81B2BB2B8587}" presName="space" presStyleCnt="0"/>
      <dgm:spPr/>
      <dgm:t>
        <a:bodyPr/>
        <a:lstStyle/>
        <a:p>
          <a:endParaRPr lang="es-ES"/>
        </a:p>
      </dgm:t>
    </dgm:pt>
    <dgm:pt modelId="{576EAE29-6332-4BCE-9A92-CF67041E0CD2}" type="pres">
      <dgm:prSet presAssocID="{C1183990-2B8B-4153-9A26-E4C91EEC97F8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46529F5-2FFC-4FF7-B2B2-12CB67C898BB}" type="pres">
      <dgm:prSet presAssocID="{947BAB67-71CD-48BD-8536-3D29A4A885F2}" presName="space" presStyleCnt="0"/>
      <dgm:spPr/>
      <dgm:t>
        <a:bodyPr/>
        <a:lstStyle/>
        <a:p>
          <a:endParaRPr lang="es-ES"/>
        </a:p>
      </dgm:t>
    </dgm:pt>
    <dgm:pt modelId="{FF516D31-1A40-4E4F-A960-1B4646C91970}" type="pres">
      <dgm:prSet presAssocID="{CA7B47BD-318A-45D5-9CCC-B610C3873959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9363885-CEAB-43FA-B3E5-763697B7DBF1}" type="pres">
      <dgm:prSet presAssocID="{212CD85F-3E48-4AF5-9BE4-1346D6801EA5}" presName="space" presStyleCnt="0"/>
      <dgm:spPr/>
      <dgm:t>
        <a:bodyPr/>
        <a:lstStyle/>
        <a:p>
          <a:endParaRPr lang="es-ES"/>
        </a:p>
      </dgm:t>
    </dgm:pt>
    <dgm:pt modelId="{39D5BC7D-4D1E-4FE2-9AA6-34A5CFC039C1}" type="pres">
      <dgm:prSet presAssocID="{EA021C25-0AB3-4C6F-B894-0A7906BB0ACC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6A17BDC-0E91-4DA1-A580-C82658B40C1B}" type="presOf" srcId="{CA7B47BD-318A-45D5-9CCC-B610C3873959}" destId="{FF516D31-1A40-4E4F-A960-1B4646C91970}" srcOrd="0" destOrd="0" presId="urn:microsoft.com/office/officeart/2005/8/layout/venn3"/>
    <dgm:cxn modelId="{C9AD2CCE-BEA2-495F-881B-23E618EF8485}" srcId="{C77F36B2-58C2-406A-B558-B8D11BB1D005}" destId="{CA7B47BD-318A-45D5-9CCC-B610C3873959}" srcOrd="2" destOrd="0" parTransId="{5EEB0A69-F746-45AA-939C-AF09BEE78F75}" sibTransId="{212CD85F-3E48-4AF5-9BE4-1346D6801EA5}"/>
    <dgm:cxn modelId="{8324D07E-C310-4A6A-A59D-B8133A0F5EDD}" type="presOf" srcId="{B46427A0-4B41-4870-87DB-F01B3A67DD0A}" destId="{F843EF7A-1F60-4693-9D88-6BADE3E0992D}" srcOrd="0" destOrd="0" presId="urn:microsoft.com/office/officeart/2005/8/layout/venn3"/>
    <dgm:cxn modelId="{8482373A-D437-4482-8772-E82CED89EF97}" srcId="{C77F36B2-58C2-406A-B558-B8D11BB1D005}" destId="{C1183990-2B8B-4153-9A26-E4C91EEC97F8}" srcOrd="1" destOrd="0" parTransId="{3016D233-2310-439C-9BA7-9FCA51D8EB2D}" sibTransId="{947BAB67-71CD-48BD-8536-3D29A4A885F2}"/>
    <dgm:cxn modelId="{82615A1D-C32E-4217-AD10-372493562352}" type="presOf" srcId="{EA021C25-0AB3-4C6F-B894-0A7906BB0ACC}" destId="{39D5BC7D-4D1E-4FE2-9AA6-34A5CFC039C1}" srcOrd="0" destOrd="0" presId="urn:microsoft.com/office/officeart/2005/8/layout/venn3"/>
    <dgm:cxn modelId="{A7C3F92B-0ABF-4A41-AF7A-0E34909D3BFF}" srcId="{C77F36B2-58C2-406A-B558-B8D11BB1D005}" destId="{B46427A0-4B41-4870-87DB-F01B3A67DD0A}" srcOrd="0" destOrd="0" parTransId="{ED47AC8C-12F6-43EE-9F61-B6C5B029B824}" sibTransId="{1BC0D457-CBC3-4381-9E7C-81B2BB2B8587}"/>
    <dgm:cxn modelId="{1F8B9C3D-E1B0-4272-B52E-5514DB328FFE}" type="presOf" srcId="{C77F36B2-58C2-406A-B558-B8D11BB1D005}" destId="{B180DB91-3273-424F-92A1-C0908F6D4ECD}" srcOrd="0" destOrd="0" presId="urn:microsoft.com/office/officeart/2005/8/layout/venn3"/>
    <dgm:cxn modelId="{4981E1A7-DEE7-44B7-A71F-DEC6F8675BF4}" type="presOf" srcId="{C1183990-2B8B-4153-9A26-E4C91EEC97F8}" destId="{576EAE29-6332-4BCE-9A92-CF67041E0CD2}" srcOrd="0" destOrd="0" presId="urn:microsoft.com/office/officeart/2005/8/layout/venn3"/>
    <dgm:cxn modelId="{F8DEA96F-421A-4982-AFA3-537C07A69965}" srcId="{C77F36B2-58C2-406A-B558-B8D11BB1D005}" destId="{EA021C25-0AB3-4C6F-B894-0A7906BB0ACC}" srcOrd="3" destOrd="0" parTransId="{CEC1B622-0F15-4AE5-8FA3-11561A87B0D9}" sibTransId="{B977FFBD-5A23-4371-B945-787E50F4CD4F}"/>
    <dgm:cxn modelId="{B9DD89B1-8425-4413-B3FD-ECA380F2E9BB}" type="presParOf" srcId="{B180DB91-3273-424F-92A1-C0908F6D4ECD}" destId="{F843EF7A-1F60-4693-9D88-6BADE3E0992D}" srcOrd="0" destOrd="0" presId="urn:microsoft.com/office/officeart/2005/8/layout/venn3"/>
    <dgm:cxn modelId="{6823A46B-EE5B-478D-8FFF-4F404D4A8F29}" type="presParOf" srcId="{B180DB91-3273-424F-92A1-C0908F6D4ECD}" destId="{ECE4D684-A6F7-4350-B999-1B3E13F0DD88}" srcOrd="1" destOrd="0" presId="urn:microsoft.com/office/officeart/2005/8/layout/venn3"/>
    <dgm:cxn modelId="{8A70E4F6-A98E-44EA-9066-689BBC2D6B20}" type="presParOf" srcId="{B180DB91-3273-424F-92A1-C0908F6D4ECD}" destId="{576EAE29-6332-4BCE-9A92-CF67041E0CD2}" srcOrd="2" destOrd="0" presId="urn:microsoft.com/office/officeart/2005/8/layout/venn3"/>
    <dgm:cxn modelId="{55A97C9A-72C0-4426-B37A-449F103302CF}" type="presParOf" srcId="{B180DB91-3273-424F-92A1-C0908F6D4ECD}" destId="{F46529F5-2FFC-4FF7-B2B2-12CB67C898BB}" srcOrd="3" destOrd="0" presId="urn:microsoft.com/office/officeart/2005/8/layout/venn3"/>
    <dgm:cxn modelId="{448D0118-E73C-4C5C-9B5D-9C7F8F0E4671}" type="presParOf" srcId="{B180DB91-3273-424F-92A1-C0908F6D4ECD}" destId="{FF516D31-1A40-4E4F-A960-1B4646C91970}" srcOrd="4" destOrd="0" presId="urn:microsoft.com/office/officeart/2005/8/layout/venn3"/>
    <dgm:cxn modelId="{D0AD4EC2-09E2-4199-BC26-D257224DBFA6}" type="presParOf" srcId="{B180DB91-3273-424F-92A1-C0908F6D4ECD}" destId="{59363885-CEAB-43FA-B3E5-763697B7DBF1}" srcOrd="5" destOrd="0" presId="urn:microsoft.com/office/officeart/2005/8/layout/venn3"/>
    <dgm:cxn modelId="{B22D839E-5A06-4BF0-B096-612E5EDA378B}" type="presParOf" srcId="{B180DB91-3273-424F-92A1-C0908F6D4ECD}" destId="{39D5BC7D-4D1E-4FE2-9AA6-34A5CFC039C1}" srcOrd="6" destOrd="0" presId="urn:microsoft.com/office/officeart/2005/8/layout/venn3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43EF7A-1F60-4693-9D88-6BADE3E0992D}">
      <dsp:nvSpPr>
        <dsp:cNvPr id="0" name=""/>
        <dsp:cNvSpPr/>
      </dsp:nvSpPr>
      <dsp:spPr>
        <a:xfrm>
          <a:off x="0" y="1245745"/>
          <a:ext cx="2927175" cy="2927175"/>
        </a:xfrm>
        <a:prstGeom prst="ellipse">
          <a:avLst/>
        </a:prstGeom>
        <a:solidFill>
          <a:srgbClr val="FF0000">
            <a:alpha val="50000"/>
          </a:srgb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1092" tIns="82550" rIns="161092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500" kern="1200" dirty="0" smtClean="0"/>
            <a:t>12</a:t>
          </a:r>
          <a:endParaRPr lang="es-ES" sz="6500" kern="1200" dirty="0" smtClean="0"/>
        </a:p>
      </dsp:txBody>
      <dsp:txXfrm>
        <a:off x="428675" y="1674420"/>
        <a:ext cx="2069825" cy="2069825"/>
      </dsp:txXfrm>
    </dsp:sp>
    <dsp:sp modelId="{576EAE29-6332-4BCE-9A92-CF67041E0CD2}">
      <dsp:nvSpPr>
        <dsp:cNvPr id="0" name=""/>
        <dsp:cNvSpPr/>
      </dsp:nvSpPr>
      <dsp:spPr>
        <a:xfrm>
          <a:off x="2344657" y="1245745"/>
          <a:ext cx="2927175" cy="2927175"/>
        </a:xfrm>
        <a:prstGeom prst="ellipse">
          <a:avLst/>
        </a:prstGeom>
        <a:solidFill>
          <a:srgbClr val="0070C0">
            <a:alpha val="50000"/>
          </a:srgb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1092" tIns="82550" rIns="161092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500" kern="1200" dirty="0" smtClean="0"/>
            <a:t>40</a:t>
          </a:r>
          <a:endParaRPr lang="es-ES" sz="6500" kern="1200" dirty="0"/>
        </a:p>
      </dsp:txBody>
      <dsp:txXfrm>
        <a:off x="2773332" y="1674420"/>
        <a:ext cx="2069825" cy="2069825"/>
      </dsp:txXfrm>
    </dsp:sp>
    <dsp:sp modelId="{FF516D31-1A40-4E4F-A960-1B4646C91970}">
      <dsp:nvSpPr>
        <dsp:cNvPr id="0" name=""/>
        <dsp:cNvSpPr/>
      </dsp:nvSpPr>
      <dsp:spPr>
        <a:xfrm>
          <a:off x="4686397" y="1245745"/>
          <a:ext cx="2927175" cy="2927175"/>
        </a:xfrm>
        <a:prstGeom prst="ellipse">
          <a:avLst/>
        </a:prstGeom>
        <a:solidFill>
          <a:srgbClr val="FFFF00">
            <a:alpha val="50000"/>
          </a:srgb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1092" tIns="82550" rIns="161092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500" kern="1200" dirty="0" smtClean="0"/>
            <a:t>3</a:t>
          </a:r>
          <a:endParaRPr lang="es-ES" sz="6500" kern="1200" dirty="0"/>
        </a:p>
      </dsp:txBody>
      <dsp:txXfrm>
        <a:off x="5115072" y="1674420"/>
        <a:ext cx="2069825" cy="2069825"/>
      </dsp:txXfrm>
    </dsp:sp>
    <dsp:sp modelId="{39D5BC7D-4D1E-4FE2-9AA6-34A5CFC039C1}">
      <dsp:nvSpPr>
        <dsp:cNvPr id="0" name=""/>
        <dsp:cNvSpPr/>
      </dsp:nvSpPr>
      <dsp:spPr>
        <a:xfrm>
          <a:off x="7028138" y="1245745"/>
          <a:ext cx="2927175" cy="2927175"/>
        </a:xfrm>
        <a:prstGeom prst="ellipse">
          <a:avLst/>
        </a:prstGeom>
        <a:solidFill>
          <a:schemeClr val="bg2">
            <a:lumMod val="50000"/>
            <a:alpha val="5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1092" tIns="82550" rIns="161092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500" kern="1200" dirty="0" smtClean="0"/>
            <a:t>2</a:t>
          </a:r>
          <a:endParaRPr lang="es-ES" sz="6500" kern="1200" dirty="0"/>
        </a:p>
      </dsp:txBody>
      <dsp:txXfrm>
        <a:off x="7456813" y="1674420"/>
        <a:ext cx="2069825" cy="20698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6502-F39C-49AE-9710-128A90372416}" type="datetimeFigureOut">
              <a:rPr lang="es-MX" smtClean="0"/>
              <a:t>22/06/2020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8CEC-C427-4E73-87E1-8A9BECCE9E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5677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6502-F39C-49AE-9710-128A90372416}" type="datetimeFigureOut">
              <a:rPr lang="es-MX" smtClean="0"/>
              <a:t>22/06/2020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8CEC-C427-4E73-87E1-8A9BECCE9E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5306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6502-F39C-49AE-9710-128A90372416}" type="datetimeFigureOut">
              <a:rPr lang="es-MX" smtClean="0"/>
              <a:t>22/06/2020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8CEC-C427-4E73-87E1-8A9BECCE9E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92121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6502-F39C-49AE-9710-128A90372416}" type="datetimeFigureOut">
              <a:rPr lang="es-MX" smtClean="0"/>
              <a:t>22/06/2020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8CEC-C427-4E73-87E1-8A9BECCE9E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6688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6502-F39C-49AE-9710-128A90372416}" type="datetimeFigureOut">
              <a:rPr lang="es-MX" smtClean="0"/>
              <a:t>22/06/2020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8CEC-C427-4E73-87E1-8A9BECCE9E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459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6502-F39C-49AE-9710-128A90372416}" type="datetimeFigureOut">
              <a:rPr lang="es-MX" smtClean="0"/>
              <a:t>22/06/2020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8CEC-C427-4E73-87E1-8A9BECCE9E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8694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6502-F39C-49AE-9710-128A90372416}" type="datetimeFigureOut">
              <a:rPr lang="es-MX" smtClean="0"/>
              <a:t>22/06/2020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8CEC-C427-4E73-87E1-8A9BECCE9E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43261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6502-F39C-49AE-9710-128A90372416}" type="datetimeFigureOut">
              <a:rPr lang="es-MX" smtClean="0"/>
              <a:t>22/06/2020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8CEC-C427-4E73-87E1-8A9BECCE9E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5776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6502-F39C-49AE-9710-128A90372416}" type="datetimeFigureOut">
              <a:rPr lang="es-MX" smtClean="0"/>
              <a:t>22/06/2020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8CEC-C427-4E73-87E1-8A9BECCE9E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0290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6502-F39C-49AE-9710-128A90372416}" type="datetimeFigureOut">
              <a:rPr lang="es-MX" smtClean="0"/>
              <a:t>22/06/2020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8CEC-C427-4E73-87E1-8A9BECCE9E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8207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6502-F39C-49AE-9710-128A90372416}" type="datetimeFigureOut">
              <a:rPr lang="es-MX" smtClean="0"/>
              <a:t>22/06/2020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8CEC-C427-4E73-87E1-8A9BECCE9E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030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86502-F39C-49AE-9710-128A90372416}" type="datetimeFigureOut">
              <a:rPr lang="es-MX" smtClean="0"/>
              <a:t>22/06/2020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28CEC-C427-4E73-87E1-8A9BECCE9E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2292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s://coronavirus.gob.mx/datos/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993357679"/>
              </p:ext>
            </p:extLst>
          </p:nvPr>
        </p:nvGraphicFramePr>
        <p:xfrm>
          <a:off x="1117599" y="1376492"/>
          <a:ext cx="995823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redondeado 4"/>
          <p:cNvSpPr/>
          <p:nvPr/>
        </p:nvSpPr>
        <p:spPr>
          <a:xfrm>
            <a:off x="1857366" y="1504335"/>
            <a:ext cx="2081342" cy="606823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Confirmados</a:t>
            </a:r>
            <a:endParaRPr lang="es-MX" b="1" dirty="0"/>
          </a:p>
        </p:txBody>
      </p:sp>
      <p:sp>
        <p:nvSpPr>
          <p:cNvPr id="6" name="Rectángulo redondeado 5"/>
          <p:cNvSpPr/>
          <p:nvPr/>
        </p:nvSpPr>
        <p:spPr>
          <a:xfrm>
            <a:off x="4161982" y="1813776"/>
            <a:ext cx="2021983" cy="57955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Negativos</a:t>
            </a:r>
            <a:endParaRPr lang="es-MX" b="1" dirty="0"/>
          </a:p>
        </p:txBody>
      </p:sp>
      <p:sp>
        <p:nvSpPr>
          <p:cNvPr id="7" name="Rectángulo redondeado 6"/>
          <p:cNvSpPr/>
          <p:nvPr/>
        </p:nvSpPr>
        <p:spPr>
          <a:xfrm>
            <a:off x="6407239" y="2103551"/>
            <a:ext cx="2021983" cy="57955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Sospechosos</a:t>
            </a:r>
            <a:endParaRPr lang="es-MX" b="1" dirty="0"/>
          </a:p>
        </p:txBody>
      </p:sp>
      <p:sp>
        <p:nvSpPr>
          <p:cNvPr id="8" name="Rectángulo redondeado 7"/>
          <p:cNvSpPr/>
          <p:nvPr/>
        </p:nvSpPr>
        <p:spPr>
          <a:xfrm>
            <a:off x="8694455" y="2393326"/>
            <a:ext cx="2021983" cy="579550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Defunciones</a:t>
            </a:r>
            <a:endParaRPr lang="es-MX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1117599" y="5943086"/>
            <a:ext cx="3330125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Fecha de corte:  </a:t>
            </a:r>
            <a:r>
              <a:rPr lang="es-MX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21</a:t>
            </a:r>
            <a:r>
              <a:rPr lang="es-MX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/06/2020</a:t>
            </a:r>
            <a:endParaRPr lang="es-MX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6867832" y="6017085"/>
            <a:ext cx="53241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i="0" u="none" strike="noStrike" dirty="0" smtClean="0">
                <a:solidFill>
                  <a:srgbClr val="1DC6C1"/>
                </a:solidFill>
                <a:effectLst/>
                <a:latin typeface="Open Sans"/>
                <a:hlinkClick r:id="rId7"/>
              </a:rPr>
              <a:t>https://coronavirus.gob.mx/datos/</a:t>
            </a:r>
            <a:endParaRPr lang="es-MX" sz="2400" b="1" dirty="0"/>
          </a:p>
        </p:txBody>
      </p:sp>
      <p:sp>
        <p:nvSpPr>
          <p:cNvPr id="11" name="Rectángulo 10"/>
          <p:cNvSpPr/>
          <p:nvPr/>
        </p:nvSpPr>
        <p:spPr>
          <a:xfrm>
            <a:off x="-78658" y="394805"/>
            <a:ext cx="1261970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Municipio </a:t>
            </a:r>
            <a:r>
              <a:rPr lang="es-MX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de </a:t>
            </a:r>
            <a:r>
              <a:rPr lang="es-MX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Ixtlahuacan </a:t>
            </a:r>
            <a:r>
              <a:rPr lang="es-MX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de los Membrillos, Jalisco</a:t>
            </a:r>
            <a:r>
              <a:rPr lang="es-MX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pPr algn="ctr"/>
            <a:r>
              <a:rPr lang="es-MX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Casos de Covid-19</a:t>
            </a:r>
            <a:endParaRPr lang="es-MX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6884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33375" t="19961" r="2982" b="23000"/>
          <a:stretch/>
        </p:blipFill>
        <p:spPr>
          <a:xfrm>
            <a:off x="250723" y="147484"/>
            <a:ext cx="11637442" cy="651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4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8105" t="13903" r="1411" b="5581"/>
          <a:stretch/>
        </p:blipFill>
        <p:spPr>
          <a:xfrm>
            <a:off x="299884" y="235240"/>
            <a:ext cx="11351342" cy="631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09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TM10001105[[fn=Recorte]]</Template>
  <TotalTime>214</TotalTime>
  <Words>29</Words>
  <Application>Microsoft Office PowerPoint</Application>
  <PresentationFormat>Panorámica</PresentationFormat>
  <Paragraphs>12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Aharoni</vt:lpstr>
      <vt:lpstr>Arial</vt:lpstr>
      <vt:lpstr>Calibri</vt:lpstr>
      <vt:lpstr>Calibri Light</vt:lpstr>
      <vt:lpstr>Open Sans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</dc:creator>
  <cp:lastModifiedBy>Cesar</cp:lastModifiedBy>
  <cp:revision>18</cp:revision>
  <dcterms:created xsi:type="dcterms:W3CDTF">2020-05-25T15:36:26Z</dcterms:created>
  <dcterms:modified xsi:type="dcterms:W3CDTF">2020-06-22T20:46:49Z</dcterms:modified>
</cp:coreProperties>
</file>